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39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432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8396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3313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645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562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646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20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56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57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613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9375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D0CF7B-9518-4AB1-9808-91A2A8C962FE}" type="datetimeFigureOut">
              <a:rPr lang="ru-RU" smtClean="0"/>
              <a:t>11.11.2020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FEBCB-DF55-4D3C-9B74-345F2350B3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00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09800" y="2688956"/>
            <a:ext cx="7772400" cy="568594"/>
          </a:xfrm>
        </p:spPr>
        <p:txBody>
          <a:bodyPr>
            <a:normAutofit fontScale="90000"/>
          </a:bodyPr>
          <a:lstStyle/>
          <a:p>
            <a:r>
              <a:rPr lang="ru-RU" sz="3600" dirty="0" smtClean="0"/>
              <a:t>Название конкурсной работы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9945" y="4716598"/>
            <a:ext cx="8501743" cy="581342"/>
          </a:xfrm>
        </p:spPr>
        <p:txBody>
          <a:bodyPr>
            <a:normAutofit/>
          </a:bodyPr>
          <a:lstStyle/>
          <a:p>
            <a:r>
              <a:rPr lang="ru-RU" sz="2000" dirty="0"/>
              <a:t>Автор(ы) работы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620439" y="3802408"/>
            <a:ext cx="38807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Организация(</a:t>
            </a:r>
            <a:r>
              <a:rPr lang="ru-RU" dirty="0" err="1" smtClean="0"/>
              <a:t>ии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50199" y="6080524"/>
            <a:ext cx="38812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695987" y="5879223"/>
            <a:ext cx="1960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27 ноября 2020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392636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391530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35239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310069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236776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269007350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131</TotalTime>
  <Words>11</Words>
  <Application>Microsoft Office PowerPoint</Application>
  <PresentationFormat>Широкоэкранный</PresentationFormat>
  <Paragraphs>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Название конкурсной работы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Конкурсная работа «Название»</dc:title>
  <dc:creator>setupuser</dc:creator>
  <cp:lastModifiedBy>GigoloLA</cp:lastModifiedBy>
  <cp:revision>11</cp:revision>
  <dcterms:created xsi:type="dcterms:W3CDTF">2020-11-10T09:45:02Z</dcterms:created>
  <dcterms:modified xsi:type="dcterms:W3CDTF">2020-11-11T19:34:40Z</dcterms:modified>
</cp:coreProperties>
</file>