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1623060"/>
            <a:ext cx="7772400" cy="163449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Название</a:t>
            </a:r>
            <a:r>
              <a:rPr lang="ru-RU" sz="3600" dirty="0"/>
              <a:t> </a:t>
            </a:r>
            <a:r>
              <a:rPr lang="ru-RU" sz="3600" dirty="0" smtClean="0"/>
              <a:t>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9887" y="4267727"/>
            <a:ext cx="8501743" cy="581342"/>
          </a:xfrm>
        </p:spPr>
        <p:txBody>
          <a:bodyPr/>
          <a:lstStyle/>
          <a:p>
            <a:r>
              <a:rPr lang="ru-RU"/>
              <a:t>Автор(ы) работы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58449" y="3577972"/>
            <a:ext cx="4306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50290" y="6220009"/>
            <a:ext cx="13644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27 ноября 2020</a:t>
            </a:r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7</cp:revision>
  <dcterms:created xsi:type="dcterms:W3CDTF">2020-11-10T09:45:02Z</dcterms:created>
  <dcterms:modified xsi:type="dcterms:W3CDTF">2020-11-11T19:34:20Z</dcterms:modified>
</cp:coreProperties>
</file>