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9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43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83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31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64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56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64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20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56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57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1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37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0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1623060"/>
            <a:ext cx="7772400" cy="163449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Название конкурсной работы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45127" y="3841524"/>
            <a:ext cx="8501743" cy="581342"/>
          </a:xfrm>
        </p:spPr>
        <p:txBody>
          <a:bodyPr/>
          <a:lstStyle/>
          <a:p>
            <a:r>
              <a:rPr lang="ru-RU"/>
              <a:t>Автор(ы) работы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52917" y="3244334"/>
            <a:ext cx="41752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Организация(</a:t>
            </a:r>
            <a:r>
              <a:rPr lang="ru-RU" dirty="0" err="1" smtClean="0"/>
              <a:t>ии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95306" y="6289751"/>
            <a:ext cx="13644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27 ноября 2020</a:t>
            </a:r>
          </a:p>
        </p:txBody>
      </p:sp>
    </p:spTree>
    <p:extLst>
      <p:ext uri="{BB962C8B-B14F-4D97-AF65-F5344CB8AC3E}">
        <p14:creationId xmlns:p14="http://schemas.microsoft.com/office/powerpoint/2010/main" val="139263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39153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13523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31006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23677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690073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11</Words>
  <Application>Microsoft Office PowerPoint</Application>
  <PresentationFormat>Широкоэкранный</PresentationFormat>
  <Paragraphs>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Название конкурсной работы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Конкурсная работа «Название»</dc:title>
  <dc:creator>setupuser</dc:creator>
  <cp:lastModifiedBy>GigoloLA</cp:lastModifiedBy>
  <cp:revision>8</cp:revision>
  <dcterms:created xsi:type="dcterms:W3CDTF">2020-11-10T09:45:02Z</dcterms:created>
  <dcterms:modified xsi:type="dcterms:W3CDTF">2020-11-11T19:34:02Z</dcterms:modified>
</cp:coreProperties>
</file>