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5127" y="3841524"/>
            <a:ext cx="8501743" cy="581342"/>
          </a:xfrm>
        </p:spPr>
        <p:txBody>
          <a:bodyPr/>
          <a:lstStyle/>
          <a:p>
            <a:r>
              <a:rPr lang="ru-RU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52917" y="3244334"/>
            <a:ext cx="3981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28521" y="6336246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11</cp:revision>
  <dcterms:created xsi:type="dcterms:W3CDTF">2020-11-10T09:45:02Z</dcterms:created>
  <dcterms:modified xsi:type="dcterms:W3CDTF">2020-11-11T19:32:30Z</dcterms:modified>
</cp:coreProperties>
</file>